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53CDB6"/>
    <a:srgbClr val="CFE385"/>
    <a:srgbClr val="7CCDE0"/>
    <a:srgbClr val="53F7DC"/>
    <a:srgbClr val="E3F8F9"/>
    <a:srgbClr val="A3FBEC"/>
    <a:srgbClr val="F1F0B6"/>
    <a:srgbClr val="78E4D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14EE3-9D6F-4BD5-84E4-F919C9A0176F}" v="40" dt="2020-01-23T09:22:08.619"/>
    <p1510:client id="{82973507-115B-4BA5-AEFC-8E8B3D411971}" v="38" dt="2021-10-26T12:30:18.686"/>
    <p1510:client id="{F907646F-8084-4CB6-9FBF-CF4EBD434406}" v="234" dt="2020-10-26T15:46:1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Гость" userId="f4c4b69874d8686d" providerId="Windows Live" clId="Web-{17714EE3-9D6F-4BD5-84E4-F919C9A0176F}"/>
    <pc:docChg chg="modSld">
      <pc:chgData name="Гость" userId="f4c4b69874d8686d" providerId="Windows Live" clId="Web-{17714EE3-9D6F-4BD5-84E4-F919C9A0176F}" dt="2020-01-23T09:22:07.666" v="30" actId="20577"/>
      <pc:docMkLst>
        <pc:docMk/>
      </pc:docMkLst>
      <pc:sldChg chg="modSp">
        <pc:chgData name="Гость" userId="f4c4b69874d8686d" providerId="Windows Live" clId="Web-{17714EE3-9D6F-4BD5-84E4-F919C9A0176F}" dt="2020-01-23T09:19:44.134" v="4" actId="20577"/>
        <pc:sldMkLst>
          <pc:docMk/>
          <pc:sldMk cId="0" sldId="258"/>
        </pc:sldMkLst>
        <pc:spChg chg="mod">
          <ac:chgData name="Гость" userId="f4c4b69874d8686d" providerId="Windows Live" clId="Web-{17714EE3-9D6F-4BD5-84E4-F919C9A0176F}" dt="2020-01-23T09:19:44.134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2:07.666" v="30" actId="20577"/>
        <pc:sldMkLst>
          <pc:docMk/>
          <pc:sldMk cId="0" sldId="263"/>
        </pc:sldMkLst>
        <pc:spChg chg="mod">
          <ac:chgData name="Гость" userId="f4c4b69874d8686d" providerId="Windows Live" clId="Web-{17714EE3-9D6F-4BD5-84E4-F919C9A0176F}" dt="2020-01-23T09:22:07.666" v="3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Гость" userId="f4c4b69874d8686d" providerId="Windows Live" clId="Web-{17714EE3-9D6F-4BD5-84E4-F919C9A0176F}" dt="2020-01-23T09:21:56.728" v="28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1:08.384" v="18"/>
        <pc:sldMkLst>
          <pc:docMk/>
          <pc:sldMk cId="0" sldId="264"/>
        </pc:sldMkLst>
        <pc:graphicFrameChg chg="mod modGraphic">
          <ac:chgData name="Гость" userId="f4c4b69874d8686d" providerId="Windows Live" clId="Web-{17714EE3-9D6F-4BD5-84E4-F919C9A0176F}" dt="2020-01-23T09:21:08.384" v="18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Гость" userId="f4c4b69874d8686d" providerId="Windows Live" clId="Web-{17714EE3-9D6F-4BD5-84E4-F919C9A0176F}" dt="2020-01-23T09:21:22.509" v="25" actId="20577"/>
        <pc:sldMkLst>
          <pc:docMk/>
          <pc:sldMk cId="0" sldId="265"/>
        </pc:sldMkLst>
        <pc:spChg chg="mod">
          <ac:chgData name="Гость" userId="f4c4b69874d8686d" providerId="Windows Live" clId="Web-{17714EE3-9D6F-4BD5-84E4-F919C9A0176F}" dt="2020-01-23T09:21:22.509" v="25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clId="Web-{82973507-115B-4BA5-AEFC-8E8B3D411971}"/>
    <pc:docChg chg="modSld">
      <pc:chgData name="" userId="" providerId="" clId="Web-{82973507-115B-4BA5-AEFC-8E8B3D411971}" dt="2021-10-26T12:28:05.449" v="1" actId="20577"/>
      <pc:docMkLst>
        <pc:docMk/>
      </pc:docMkLst>
      <pc:sldChg chg="modSp">
        <pc:chgData name="" userId="" providerId="" clId="Web-{82973507-115B-4BA5-AEFC-8E8B3D411971}" dt="2021-10-26T12:28:05.449" v="1" actId="20577"/>
        <pc:sldMkLst>
          <pc:docMk/>
          <pc:sldMk cId="0" sldId="282"/>
        </pc:sldMkLst>
        <pc:spChg chg="mod">
          <ac:chgData name="" userId="" providerId="" clId="Web-{82973507-115B-4BA5-AEFC-8E8B3D411971}" dt="2021-10-26T12:28:05.449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" userId="" providerId="" clId="Web-{82973507-115B-4BA5-AEFC-8E8B3D411971}" dt="2021-10-26T12:28:01.511" v="0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82973507-115B-4BA5-AEFC-8E8B3D411971}"/>
    <pc:docChg chg="modSld">
      <pc:chgData name="Веремеенко Юлия" userId="f4c4b69874d8686d" providerId="Windows Live" clId="Web-{82973507-115B-4BA5-AEFC-8E8B3D411971}" dt="2021-10-26T12:30:18.686" v="27" actId="1076"/>
      <pc:docMkLst>
        <pc:docMk/>
      </pc:docMkLst>
      <pc:sldChg chg="modSp">
        <pc:chgData name="Веремеенко Юлия" userId="f4c4b69874d8686d" providerId="Windows Live" clId="Web-{82973507-115B-4BA5-AEFC-8E8B3D411971}" dt="2021-10-26T12:30:18.686" v="27" actId="1076"/>
        <pc:sldMkLst>
          <pc:docMk/>
          <pc:sldMk cId="0" sldId="257"/>
        </pc:sldMkLst>
        <pc:spChg chg="mod">
          <ac:chgData name="Веремеенко Юлия" userId="f4c4b69874d8686d" providerId="Windows Live" clId="Web-{82973507-115B-4BA5-AEFC-8E8B3D411971}" dt="2021-10-26T12:30:18.686" v="27" actId="1076"/>
          <ac:spMkLst>
            <pc:docMk/>
            <pc:sldMk cId="0" sldId="257"/>
            <ac:spMk id="3" creationId="{00000000-0000-0000-0000-000000000000}"/>
          </ac:spMkLst>
        </pc:spChg>
        <pc:graphicFrameChg chg="mod modGraphic">
          <ac:chgData name="Веремеенко Юлия" userId="f4c4b69874d8686d" providerId="Windows Live" clId="Web-{82973507-115B-4BA5-AEFC-8E8B3D411971}" dt="2021-10-26T12:29:57.920" v="22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82973507-115B-4BA5-AEFC-8E8B3D411971}" dt="2021-10-26T12:28:09.261" v="1" actId="20577"/>
        <pc:sldMkLst>
          <pc:docMk/>
          <pc:sldMk cId="0" sldId="282"/>
        </pc:sldMkLst>
        <pc:spChg chg="mod">
          <ac:chgData name="Веремеенко Юлия" userId="f4c4b69874d8686d" providerId="Windows Live" clId="Web-{82973507-115B-4BA5-AEFC-8E8B3D411971}" dt="2021-10-26T12:28:09.261" v="1" actId="20577"/>
          <ac:spMkLst>
            <pc:docMk/>
            <pc:sldMk cId="0" sldId="282"/>
            <ac:spMk id="5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F907646F-8084-4CB6-9FBF-CF4EBD434406}"/>
    <pc:docChg chg="modSld">
      <pc:chgData name="Веремеенко Юлия" userId="f4c4b69874d8686d" providerId="Windows Live" clId="Web-{F907646F-8084-4CB6-9FBF-CF4EBD434406}" dt="2020-10-26T15:46:14.690" v="206" actId="20577"/>
      <pc:docMkLst>
        <pc:docMk/>
      </pc:docMkLst>
      <pc:sldChg chg="modSp">
        <pc:chgData name="Веремеенко Юлия" userId="f4c4b69874d8686d" providerId="Windows Live" clId="Web-{F907646F-8084-4CB6-9FBF-CF4EBD434406}" dt="2020-10-26T15:24:30.221" v="33"/>
        <pc:sldMkLst>
          <pc:docMk/>
          <pc:sldMk cId="0" sldId="264"/>
        </pc:sldMkLst>
        <pc:graphicFrameChg chg="mod modGraphic">
          <ac:chgData name="Веремеенко Юлия" userId="f4c4b69874d8686d" providerId="Windows Live" clId="Web-{F907646F-8084-4CB6-9FBF-CF4EBD434406}" dt="2020-10-26T15:24:30.221" v="33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26:57.350" v="43"/>
        <pc:sldMkLst>
          <pc:docMk/>
          <pc:sldMk cId="0" sldId="266"/>
        </pc:sldMkLst>
        <pc:graphicFrameChg chg="mod modGraphic">
          <ac:chgData name="Веремеенко Юлия" userId="f4c4b69874d8686d" providerId="Windows Live" clId="Web-{F907646F-8084-4CB6-9FBF-CF4EBD434406}" dt="2020-10-26T15:26:57.350" v="43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addSp modSp">
        <pc:chgData name="Веремеенко Юлия" userId="f4c4b69874d8686d" providerId="Windows Live" clId="Web-{F907646F-8084-4CB6-9FBF-CF4EBD434406}" dt="2020-10-26T15:44:50.828" v="197" actId="20577"/>
        <pc:sldMkLst>
          <pc:docMk/>
          <pc:sldMk cId="0" sldId="267"/>
        </pc:sldMkLst>
        <pc:spChg chg="add mod">
          <ac:chgData name="Веремеенко Юлия" userId="f4c4b69874d8686d" providerId="Windows Live" clId="Web-{F907646F-8084-4CB6-9FBF-CF4EBD434406}" dt="2020-10-26T15:44:50.828" v="197" actId="20577"/>
          <ac:spMkLst>
            <pc:docMk/>
            <pc:sldMk cId="0" sldId="267"/>
            <ac:spMk id="2" creationId="{A5CA85BC-8B62-407D-BD5C-5C3297BD67F5}"/>
          </ac:spMkLst>
        </pc:spChg>
        <pc:spChg chg="mod">
          <ac:chgData name="Веремеенко Юлия" userId="f4c4b69874d8686d" providerId="Windows Live" clId="Web-{F907646F-8084-4CB6-9FBF-CF4EBD434406}" dt="2020-10-26T15:39:59.399" v="139" actId="1076"/>
          <ac:spMkLst>
            <pc:docMk/>
            <pc:sldMk cId="0" sldId="267"/>
            <ac:spMk id="7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27:39.507" v="51"/>
          <ac:graphicFrameMkLst>
            <pc:docMk/>
            <pc:sldMk cId="0" sldId="267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5:28.095" v="205" actId="20577"/>
        <pc:sldMkLst>
          <pc:docMk/>
          <pc:sldMk cId="0" sldId="279"/>
        </pc:sldMkLst>
        <pc:spChg chg="mod">
          <ac:chgData name="Веремеенко Юлия" userId="f4c4b69874d8686d" providerId="Windows Live" clId="Web-{F907646F-8084-4CB6-9FBF-CF4EBD434406}" dt="2020-10-26T15:45:28.095" v="205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44:38.250" v="194" actId="20577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43:46.483" v="188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32:10.951" v="91"/>
        <pc:sldMkLst>
          <pc:docMk/>
          <pc:sldMk cId="0" sldId="280"/>
        </pc:sldMkLst>
        <pc:graphicFrameChg chg="mod modGraphic">
          <ac:chgData name="Веремеенко Юлия" userId="f4c4b69874d8686d" providerId="Windows Live" clId="Web-{F907646F-8084-4CB6-9FBF-CF4EBD434406}" dt="2020-10-26T15:32:10.951" v="91"/>
          <ac:graphicFrameMkLst>
            <pc:docMk/>
            <pc:sldMk cId="0" sldId="280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6:14.690" v="206" actId="20577"/>
        <pc:sldMkLst>
          <pc:docMk/>
          <pc:sldMk cId="0" sldId="281"/>
        </pc:sldMkLst>
        <pc:spChg chg="mod">
          <ac:chgData name="Веремеенко Юлия" userId="f4c4b69874d8686d" providerId="Windows Live" clId="Web-{F907646F-8084-4CB6-9FBF-CF4EBD434406}" dt="2020-10-26T15:46:14.690" v="206" actId="20577"/>
          <ac:spMkLst>
            <pc:docMk/>
            <pc:sldMk cId="0" sldId="281"/>
            <ac:spMk id="17" creationId="{00000000-0000-0000-0000-000000000000}"/>
          </ac:spMkLst>
        </pc:spChg>
      </pc:sldChg>
      <pc:sldChg chg="modSp">
        <pc:chgData name="Веремеенко Юлия" userId="f4c4b69874d8686d" providerId="Windows Live" clId="Web-{F907646F-8084-4CB6-9FBF-CF4EBD434406}" dt="2020-10-26T15:21:44.608" v="5" actId="20577"/>
        <pc:sldMkLst>
          <pc:docMk/>
          <pc:sldMk cId="0" sldId="282"/>
        </pc:sldMkLst>
        <pc:spChg chg="mod">
          <ac:chgData name="Веремеенко Юлия" userId="f4c4b69874d8686d" providerId="Windows Live" clId="Web-{F907646F-8084-4CB6-9FBF-CF4EBD434406}" dt="2020-10-26T15:21:18.982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44.608" v="5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24.451" v="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1073889"/>
            <a:ext cx="6592788" cy="3363223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собеседование </a:t>
            </a:r>
            <a:b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 русскому языку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уместно, логично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пересказа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ошибки при цитировании (одна 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6093296"/>
            <a:ext cx="792088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3000" b="1" dirty="0">
                <a:solidFill>
                  <a:schemeClr val="accent1"/>
                </a:solidFill>
                <a:latin typeface="Arial"/>
                <a:cs typeface="Arial"/>
              </a:rPr>
              <a:t>5 баллов – максимум за задание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93072"/>
              </p:ext>
            </p:extLst>
          </p:nvPr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5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допущена одна орфоэпическая ошибка (исключая слово в тексте с поставленным ударением)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Допущены две или более орфоэпических ошибок 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47544"/>
              </p:ext>
            </p:extLst>
          </p:nvPr>
        </p:nvGraphicFramePr>
        <p:xfrm>
          <a:off x="323528" y="1770822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искажения слов (одно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546350"/>
            <a:ext cx="889248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   </a:t>
            </a:r>
            <a:r>
              <a:rPr lang="ru-RU" dirty="0">
                <a:solidFill>
                  <a:schemeClr val="accent1"/>
                </a:solidFill>
                <a:latin typeface="Arial"/>
                <a:cs typeface="Arial"/>
              </a:rPr>
              <a:t>4 балла – максимальное количество баллов за правильность речи*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1604516" y="5917721"/>
            <a:ext cx="68838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итогового собеседования не приступал к выполнению задания 2, то по критериям оценивания правильности речи за выполнение заданий 1 и 2 (P1) ставится не более двух баллов</a:t>
            </a:r>
            <a:r>
              <a:rPr lang="ru-RU" sz="16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/>
                <a:cs typeface="Arial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11 баллов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720080"/>
          </a:xfrm>
        </p:spPr>
        <p:txBody>
          <a:bodyPr>
            <a:noAutofit/>
          </a:bodyPr>
          <a:lstStyle/>
          <a:p>
            <a:pPr indent="256032"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1556792"/>
            <a:ext cx="410445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780928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2768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5010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Поход (экскурсия), который запомнился мне больше всего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4797152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51723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 (рассуждение по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72816"/>
            <a:ext cx="3168352" cy="244827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latin typeface="Arial" pitchFamily="34" charset="0"/>
                <a:cs typeface="Arial" pitchFamily="34" charset="0"/>
              </a:rPr>
              <a:t>Выберите одну из тем для беседы</a:t>
            </a:r>
          </a:p>
        </p:txBody>
      </p:sp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869160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515719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минута на подготовку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2048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852936"/>
            <a:ext cx="3456384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4068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и время проведения праздника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событие, которому, по Вашему мнению, посвящен праздник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присутствующих на празднике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общую атмосферу праздника и настроение участников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рассказать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дать ответы на вопросы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2887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Что значит следовать моде?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Для Вас важно следовать моде и почему?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Следовать моде можно только в одежде?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7411"/>
          <a:ext cx="8280920" cy="49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4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2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ошибки отсутствуют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831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Испытуемый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допустил фактические ошибки,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en-US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привел менее 10 фраз по теме высказывания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9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64807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4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балла – максимум за задание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1571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*Речевое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Даты проведения итогового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916832"/>
            <a:ext cx="2808312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latin typeface="Arial"/>
                <a:cs typeface="Arial"/>
              </a:rPr>
              <a:t>8</a:t>
            </a:r>
            <a:r>
              <a:rPr lang="ru-RU" sz="3200" dirty="0" smtClean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013176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1</a:t>
            </a:r>
            <a:r>
              <a:rPr lang="ru-RU" sz="3600" dirty="0" smtClean="0">
                <a:latin typeface="Arial"/>
                <a:cs typeface="Arial"/>
              </a:rPr>
              <a:t>5</a:t>
            </a:r>
            <a:r>
              <a:rPr lang="en-US" sz="3600" dirty="0">
                <a:latin typeface="Arial"/>
                <a:cs typeface="Arial"/>
              </a:rPr>
              <a:t> </a:t>
            </a:r>
            <a:r>
              <a:rPr lang="ru-RU" sz="3600" dirty="0">
                <a:latin typeface="Arial"/>
                <a:cs typeface="Arial"/>
              </a:rPr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429000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 smtClean="0">
                <a:latin typeface="Arial"/>
                <a:cs typeface="Arial"/>
              </a:rPr>
              <a:t>15</a:t>
            </a:r>
            <a:r>
              <a:rPr lang="ru-RU" sz="3200" dirty="0" smtClean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198884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Итоговое собеседование для учеников 9-х классов на допуск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сдачи для выпускников, которые получили «незачет», пропустили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уважительным причинам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851920" y="3645024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410944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4. Диалог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праздник; 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поход (экскурсия);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 минут 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«Праздник»: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roxima Nova Rg" pitchFamily="2" charset="0"/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</a:rPr>
              <a:t>на диалог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«Поход (экскурсия)»: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«Мода»: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ответы на все вопросы в диалоге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Ответы на вопросы не даны,</a:t>
                      </a:r>
                    </a:p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9164"/>
              </p:ext>
            </p:extLst>
          </p:nvPr>
        </p:nvGraphicFramePr>
        <p:xfrm>
          <a:off x="251520" y="1556792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грамматические ошибки (одна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двух орфоэпических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орфоэпические ошибки (три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44845"/>
              </p:ext>
            </p:extLst>
          </p:nvPr>
        </p:nvGraphicFramePr>
        <p:xfrm>
          <a:off x="230038" y="1236452"/>
          <a:ext cx="8424936" cy="446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1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нет, 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или 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трех речевых ошибок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820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в целом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отличается богатством и точностью словаря, используются разнообразные синтаксические конструкции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baseline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По этому критерию участник итогового собеседования получает 1 балл только в случае, если  1 балл получен по критерию «Соблюдение речевых норм» 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отличается бедностью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неточностью словаря,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используются однотипные синтаксические конструкции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253" y="5704137"/>
            <a:ext cx="83529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  <a:latin typeface="Arial"/>
                <a:cs typeface="Arial"/>
              </a:rPr>
              <a:t>   4 балла – максимальное количество баллов за речевое оформление*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7061" y="6021046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собеседования не приступал к выполнению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3, то по критериям оценивания правильности речи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 ставится не более 2 баллов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1521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399" y="1326391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Общее время ответа ученика – 15-16 минут</a:t>
            </a:r>
            <a:r>
              <a:rPr lang="ru-RU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400" dirty="0"/>
              <a:t>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31558"/>
              </p:ext>
            </p:extLst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подготовку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ответ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Прочитать вслу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х </a:t>
                      </a:r>
                      <a:r>
                        <a:rPr lang="ru-RU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небольшой 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екст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Пересказать текст из задания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 и дополнить его высказыванием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Выбрать 1 вариант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монолога: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описать фотографию,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подготовить повествование на основе жизненного опыта,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Поучаствовать в диалоге по теме задания 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ЧЕТЫРЕ ЗАДАНИЯ ИТОГОВОГО СОБЕСЕДОВАНИЯ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676456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баллов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23728" y="1700808"/>
            <a:ext cx="3888432" cy="4032448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Выразительно прочитайте текст о Юрии Алексеевиче Гагарине вслух.</a:t>
            </a:r>
          </a:p>
        </p:txBody>
      </p:sp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2304256" cy="2189043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707438" cy="2732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7" y="188640"/>
            <a:ext cx="37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1. ЧТЕНИЕ ТЕКСТА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1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апреля 1961 года в 9 часов 7 минут по московскому времени с космодрома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Байконỳр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(177 слов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8280920" cy="37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соответствует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не соответствует 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5661248"/>
            <a:ext cx="6876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227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текста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Перескажите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Подумайте, где лучше использовать слова С.П. Королёва в пересказе. Вы можете использовать любые способы цитирования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301208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9"/>
            <a:ext cx="24482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2 минуты </a:t>
            </a:r>
          </a:p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на подготовку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56358"/>
              </p:ext>
            </p:extLst>
          </p:nvPr>
        </p:nvGraphicFramePr>
        <p:xfrm>
          <a:off x="323528" y="1556792"/>
          <a:ext cx="8280920" cy="461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</a:t>
                      </a:r>
                      <a:r>
                        <a:rPr kumimoji="0" lang="ru-RU" b="0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микротем</a:t>
                      </a:r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основные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микротемы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Упущена или добавлена одна </a:t>
                      </a:r>
                      <a:r>
                        <a:rPr lang="ru-RU" sz="1800" kern="12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микротема</a:t>
                      </a:r>
                      <a:endParaRPr lang="ru-RU" sz="1800" kern="12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36897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Упущены или добавлены две и более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микротем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Соблюдение</a:t>
                      </a:r>
                      <a:r>
                        <a:rPr kumimoji="0" lang="ru-RU" b="0" kern="1200" baseline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 фактологической точности при пересказе</a:t>
                      </a:r>
                      <a:endParaRPr kumimoji="0" lang="ru-RU" b="0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Фактических ошибок,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связанных с пониманием текста,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948C"/>
      </a:accent1>
      <a:accent2>
        <a:srgbClr val="6FEBA0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533</TotalTime>
  <Words>1619</Words>
  <Application>Microsoft Office PowerPoint</Application>
  <PresentationFormat>Экран (4:3)</PresentationFormat>
  <Paragraphs>319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Gill Sans MT</vt:lpstr>
      <vt:lpstr>Impact</vt:lpstr>
      <vt:lpstr>Proxima Nova Rg</vt:lpstr>
      <vt:lpstr>Тема4</vt:lpstr>
      <vt:lpstr>Итоговое собеседование  по русскому языку</vt:lpstr>
      <vt:lpstr>Даты проведения итогового собеседования </vt:lpstr>
      <vt:lpstr>Общее время ответа ученика – 15-16 минут  для собеседования</vt:lpstr>
      <vt:lpstr>Сколько баллов нужно набрать</vt:lpstr>
      <vt:lpstr>Презентация PowerPoint</vt:lpstr>
      <vt:lpstr>Текст для задания 1</vt:lpstr>
      <vt:lpstr>Презентация PowerPoint</vt:lpstr>
      <vt:lpstr>Задание 2. Пересказ текста</vt:lpstr>
      <vt:lpstr>Оценка за выполнение задания 2</vt:lpstr>
      <vt:lpstr>Оценка за выполнение задания 2</vt:lpstr>
      <vt:lpstr>Презентация PowerPoint</vt:lpstr>
      <vt:lpstr>Презентация PowerPoint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User</cp:lastModifiedBy>
  <cp:revision>288</cp:revision>
  <dcterms:created xsi:type="dcterms:W3CDTF">2018-09-20T09:10:37Z</dcterms:created>
  <dcterms:modified xsi:type="dcterms:W3CDTF">2022-11-11T07:55:48Z</dcterms:modified>
</cp:coreProperties>
</file>